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23"/>
    <p:sldMasterId id="2147483703" r:id="rId24"/>
  </p:sldMasterIdLst>
  <p:notesMasterIdLst>
    <p:notesMasterId r:id="rId35"/>
  </p:notesMasterIdLst>
  <p:handoutMasterIdLst>
    <p:handoutMasterId r:id="rId36"/>
  </p:handoutMasterIdLst>
  <p:sldIdLst>
    <p:sldId id="366" r:id="rId25"/>
    <p:sldId id="372" r:id="rId26"/>
    <p:sldId id="362" r:id="rId27"/>
    <p:sldId id="367" r:id="rId28"/>
    <p:sldId id="364" r:id="rId29"/>
    <p:sldId id="368" r:id="rId30"/>
    <p:sldId id="371" r:id="rId31"/>
    <p:sldId id="375" r:id="rId32"/>
    <p:sldId id="380" r:id="rId33"/>
    <p:sldId id="379" r:id="rId3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nter, Barbara" initials="HB" lastIdx="1" clrIdx="0">
    <p:extLst>
      <p:ext uri="{19B8F6BF-5375-455C-9EA6-DF929625EA0E}">
        <p15:presenceInfo xmlns:p15="http://schemas.microsoft.com/office/powerpoint/2012/main" userId="S::BHunt@riversideca.gov::4767e485-e4a1-47bf-815b-dcb24ef7f8a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007582"/>
    <a:srgbClr val="002C53"/>
    <a:srgbClr val="ECAA00"/>
    <a:srgbClr val="84332E"/>
    <a:srgbClr val="59621D"/>
    <a:srgbClr val="003E76"/>
    <a:srgbClr val="935F2F"/>
    <a:srgbClr val="412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4" autoAdjust="0"/>
    <p:restoredTop sz="87750" autoAdjust="0"/>
  </p:normalViewPr>
  <p:slideViewPr>
    <p:cSldViewPr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6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2.xml"/><Relationship Id="rId39" Type="http://schemas.openxmlformats.org/officeDocument/2006/relationships/viewProps" Target="viewProps.xml"/><Relationship Id="rId21" Type="http://schemas.openxmlformats.org/officeDocument/2006/relationships/customXml" Target="../customXml/item21.xml"/><Relationship Id="rId34" Type="http://schemas.openxmlformats.org/officeDocument/2006/relationships/slide" Target="slides/slide10.xml"/><Relationship Id="rId42" Type="http://schemas.microsoft.com/office/2016/11/relationships/changesInfo" Target="changesInfos/changesInfo1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Master" Target="slideMasters/slideMaster2.xml"/><Relationship Id="rId32" Type="http://schemas.openxmlformats.org/officeDocument/2006/relationships/slide" Target="slides/slide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4.xml"/><Relationship Id="rId36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notesMaster" Target="notesMasters/notesMaster1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nter, Barbara" userId="4767e485-e4a1-47bf-815b-dcb24ef7f8ab" providerId="ADAL" clId="{9DA698BD-805B-4C82-87A9-0E7B09B492F8}"/>
    <pc:docChg chg="undo custSel modSld">
      <pc:chgData name="Hunter, Barbara" userId="4767e485-e4a1-47bf-815b-dcb24ef7f8ab" providerId="ADAL" clId="{9DA698BD-805B-4C82-87A9-0E7B09B492F8}" dt="2021-09-29T18:48:23.791" v="543" actId="20577"/>
      <pc:docMkLst>
        <pc:docMk/>
      </pc:docMkLst>
      <pc:sldChg chg="modSp mod">
        <pc:chgData name="Hunter, Barbara" userId="4767e485-e4a1-47bf-815b-dcb24ef7f8ab" providerId="ADAL" clId="{9DA698BD-805B-4C82-87A9-0E7B09B492F8}" dt="2021-09-29T16:22:30.770" v="307" actId="20577"/>
        <pc:sldMkLst>
          <pc:docMk/>
          <pc:sldMk cId="3620404686" sldId="362"/>
        </pc:sldMkLst>
        <pc:spChg chg="mod">
          <ac:chgData name="Hunter, Barbara" userId="4767e485-e4a1-47bf-815b-dcb24ef7f8ab" providerId="ADAL" clId="{9DA698BD-805B-4C82-87A9-0E7B09B492F8}" dt="2021-09-29T16:22:30.770" v="307" actId="20577"/>
          <ac:spMkLst>
            <pc:docMk/>
            <pc:sldMk cId="3620404686" sldId="362"/>
            <ac:spMk id="4" creationId="{00000000-0000-0000-0000-000000000000}"/>
          </ac:spMkLst>
        </pc:spChg>
      </pc:sldChg>
      <pc:sldChg chg="modSp mod">
        <pc:chgData name="Hunter, Barbara" userId="4767e485-e4a1-47bf-815b-dcb24ef7f8ab" providerId="ADAL" clId="{9DA698BD-805B-4C82-87A9-0E7B09B492F8}" dt="2021-09-29T18:43:16.752" v="541" actId="13926"/>
        <pc:sldMkLst>
          <pc:docMk/>
          <pc:sldMk cId="1636725259" sldId="364"/>
        </pc:sldMkLst>
        <pc:spChg chg="mod">
          <ac:chgData name="Hunter, Barbara" userId="4767e485-e4a1-47bf-815b-dcb24ef7f8ab" providerId="ADAL" clId="{9DA698BD-805B-4C82-87A9-0E7B09B492F8}" dt="2021-09-29T16:22:35.619" v="309" actId="20577"/>
          <ac:spMkLst>
            <pc:docMk/>
            <pc:sldMk cId="1636725259" sldId="364"/>
            <ac:spMk id="4" creationId="{00000000-0000-0000-0000-000000000000}"/>
          </ac:spMkLst>
        </pc:spChg>
        <pc:spChg chg="mod">
          <ac:chgData name="Hunter, Barbara" userId="4767e485-e4a1-47bf-815b-dcb24ef7f8ab" providerId="ADAL" clId="{9DA698BD-805B-4C82-87A9-0E7B09B492F8}" dt="2021-09-29T18:43:16.752" v="541" actId="13926"/>
          <ac:spMkLst>
            <pc:docMk/>
            <pc:sldMk cId="1636725259" sldId="364"/>
            <ac:spMk id="17" creationId="{00000000-0000-0000-0000-000000000000}"/>
          </ac:spMkLst>
        </pc:spChg>
      </pc:sldChg>
      <pc:sldChg chg="modSp mod">
        <pc:chgData name="Hunter, Barbara" userId="4767e485-e4a1-47bf-815b-dcb24ef7f8ab" providerId="ADAL" clId="{9DA698BD-805B-4C82-87A9-0E7B09B492F8}" dt="2021-09-29T16:22:21.206" v="303" actId="20577"/>
        <pc:sldMkLst>
          <pc:docMk/>
          <pc:sldMk cId="2499594319" sldId="366"/>
        </pc:sldMkLst>
        <pc:spChg chg="mod">
          <ac:chgData name="Hunter, Barbara" userId="4767e485-e4a1-47bf-815b-dcb24ef7f8ab" providerId="ADAL" clId="{9DA698BD-805B-4C82-87A9-0E7B09B492F8}" dt="2021-09-29T16:22:21.206" v="303" actId="20577"/>
          <ac:spMkLst>
            <pc:docMk/>
            <pc:sldMk cId="2499594319" sldId="366"/>
            <ac:spMk id="2" creationId="{00000000-0000-0000-0000-000000000000}"/>
          </ac:spMkLst>
        </pc:spChg>
      </pc:sldChg>
      <pc:sldChg chg="modSp mod">
        <pc:chgData name="Hunter, Barbara" userId="4767e485-e4a1-47bf-815b-dcb24ef7f8ab" providerId="ADAL" clId="{9DA698BD-805B-4C82-87A9-0E7B09B492F8}" dt="2021-09-29T16:22:33.340" v="308" actId="20577"/>
        <pc:sldMkLst>
          <pc:docMk/>
          <pc:sldMk cId="37767803" sldId="367"/>
        </pc:sldMkLst>
        <pc:spChg chg="mod">
          <ac:chgData name="Hunter, Barbara" userId="4767e485-e4a1-47bf-815b-dcb24ef7f8ab" providerId="ADAL" clId="{9DA698BD-805B-4C82-87A9-0E7B09B492F8}" dt="2021-09-29T16:22:33.340" v="308" actId="20577"/>
          <ac:spMkLst>
            <pc:docMk/>
            <pc:sldMk cId="37767803" sldId="367"/>
            <ac:spMk id="4" creationId="{00000000-0000-0000-0000-000000000000}"/>
          </ac:spMkLst>
        </pc:spChg>
      </pc:sldChg>
      <pc:sldChg chg="modSp mod">
        <pc:chgData name="Hunter, Barbara" userId="4767e485-e4a1-47bf-815b-dcb24ef7f8ab" providerId="ADAL" clId="{9DA698BD-805B-4C82-87A9-0E7B09B492F8}" dt="2021-09-29T16:22:10.406" v="300" actId="20577"/>
        <pc:sldMkLst>
          <pc:docMk/>
          <pc:sldMk cId="1482788705" sldId="368"/>
        </pc:sldMkLst>
        <pc:spChg chg="mod">
          <ac:chgData name="Hunter, Barbara" userId="4767e485-e4a1-47bf-815b-dcb24ef7f8ab" providerId="ADAL" clId="{9DA698BD-805B-4C82-87A9-0E7B09B492F8}" dt="2021-09-29T16:22:10.406" v="300" actId="20577"/>
          <ac:spMkLst>
            <pc:docMk/>
            <pc:sldMk cId="1482788705" sldId="368"/>
            <ac:spMk id="4" creationId="{00000000-0000-0000-0000-000000000000}"/>
          </ac:spMkLst>
        </pc:spChg>
        <pc:spChg chg="mod">
          <ac:chgData name="Hunter, Barbara" userId="4767e485-e4a1-47bf-815b-dcb24ef7f8ab" providerId="ADAL" clId="{9DA698BD-805B-4C82-87A9-0E7B09B492F8}" dt="2021-09-28T20:00:03.697" v="61" actId="20577"/>
          <ac:spMkLst>
            <pc:docMk/>
            <pc:sldMk cId="1482788705" sldId="368"/>
            <ac:spMk id="7" creationId="{00000000-0000-0000-0000-000000000000}"/>
          </ac:spMkLst>
        </pc:spChg>
      </pc:sldChg>
      <pc:sldChg chg="modSp mod">
        <pc:chgData name="Hunter, Barbara" userId="4767e485-e4a1-47bf-815b-dcb24ef7f8ab" providerId="ADAL" clId="{9DA698BD-805B-4C82-87A9-0E7B09B492F8}" dt="2021-09-29T16:22:12.478" v="301" actId="20577"/>
        <pc:sldMkLst>
          <pc:docMk/>
          <pc:sldMk cId="131025323" sldId="371"/>
        </pc:sldMkLst>
        <pc:spChg chg="mod">
          <ac:chgData name="Hunter, Barbara" userId="4767e485-e4a1-47bf-815b-dcb24ef7f8ab" providerId="ADAL" clId="{9DA698BD-805B-4C82-87A9-0E7B09B492F8}" dt="2021-09-29T16:22:12.478" v="301" actId="20577"/>
          <ac:spMkLst>
            <pc:docMk/>
            <pc:sldMk cId="131025323" sldId="371"/>
            <ac:spMk id="4" creationId="{00000000-0000-0000-0000-000000000000}"/>
          </ac:spMkLst>
        </pc:spChg>
        <pc:spChg chg="mod">
          <ac:chgData name="Hunter, Barbara" userId="4767e485-e4a1-47bf-815b-dcb24ef7f8ab" providerId="ADAL" clId="{9DA698BD-805B-4C82-87A9-0E7B09B492F8}" dt="2021-09-28T19:57:05.689" v="17" actId="1076"/>
          <ac:spMkLst>
            <pc:docMk/>
            <pc:sldMk cId="131025323" sldId="371"/>
            <ac:spMk id="17" creationId="{00000000-0000-0000-0000-000000000000}"/>
          </ac:spMkLst>
        </pc:spChg>
      </pc:sldChg>
      <pc:sldChg chg="modSp mod">
        <pc:chgData name="Hunter, Barbara" userId="4767e485-e4a1-47bf-815b-dcb24ef7f8ab" providerId="ADAL" clId="{9DA698BD-805B-4C82-87A9-0E7B09B492F8}" dt="2021-09-29T16:22:23.547" v="304" actId="20577"/>
        <pc:sldMkLst>
          <pc:docMk/>
          <pc:sldMk cId="1312773703" sldId="372"/>
        </pc:sldMkLst>
        <pc:spChg chg="mod">
          <ac:chgData name="Hunter, Barbara" userId="4767e485-e4a1-47bf-815b-dcb24ef7f8ab" providerId="ADAL" clId="{9DA698BD-805B-4C82-87A9-0E7B09B492F8}" dt="2021-09-28T19:56:41.042" v="15" actId="2711"/>
          <ac:spMkLst>
            <pc:docMk/>
            <pc:sldMk cId="1312773703" sldId="372"/>
            <ac:spMk id="3" creationId="{00000000-0000-0000-0000-000000000000}"/>
          </ac:spMkLst>
        </pc:spChg>
        <pc:spChg chg="mod">
          <ac:chgData name="Hunter, Barbara" userId="4767e485-e4a1-47bf-815b-dcb24ef7f8ab" providerId="ADAL" clId="{9DA698BD-805B-4C82-87A9-0E7B09B492F8}" dt="2021-09-29T16:22:23.547" v="304" actId="20577"/>
          <ac:spMkLst>
            <pc:docMk/>
            <pc:sldMk cId="1312773703" sldId="372"/>
            <ac:spMk id="4" creationId="{00000000-0000-0000-0000-000000000000}"/>
          </ac:spMkLst>
        </pc:spChg>
      </pc:sldChg>
      <pc:sldChg chg="delSp modSp mod">
        <pc:chgData name="Hunter, Barbara" userId="4767e485-e4a1-47bf-815b-dcb24ef7f8ab" providerId="ADAL" clId="{9DA698BD-805B-4C82-87A9-0E7B09B492F8}" dt="2021-09-29T18:48:23.791" v="543" actId="20577"/>
        <pc:sldMkLst>
          <pc:docMk/>
          <pc:sldMk cId="213616701" sldId="375"/>
        </pc:sldMkLst>
        <pc:spChg chg="mod">
          <ac:chgData name="Hunter, Barbara" userId="4767e485-e4a1-47bf-815b-dcb24ef7f8ab" providerId="ADAL" clId="{9DA698BD-805B-4C82-87A9-0E7B09B492F8}" dt="2021-09-29T16:22:07.184" v="299" actId="20577"/>
          <ac:spMkLst>
            <pc:docMk/>
            <pc:sldMk cId="213616701" sldId="375"/>
            <ac:spMk id="3" creationId="{00000000-0000-0000-0000-000000000000}"/>
          </ac:spMkLst>
        </pc:spChg>
        <pc:spChg chg="mod">
          <ac:chgData name="Hunter, Barbara" userId="4767e485-e4a1-47bf-815b-dcb24ef7f8ab" providerId="ADAL" clId="{9DA698BD-805B-4C82-87A9-0E7B09B492F8}" dt="2021-09-29T18:48:23.791" v="543" actId="20577"/>
          <ac:spMkLst>
            <pc:docMk/>
            <pc:sldMk cId="213616701" sldId="375"/>
            <ac:spMk id="5" creationId="{00000000-0000-0000-0000-000000000000}"/>
          </ac:spMkLst>
        </pc:spChg>
        <pc:picChg chg="del">
          <ac:chgData name="Hunter, Barbara" userId="4767e485-e4a1-47bf-815b-dcb24ef7f8ab" providerId="ADAL" clId="{9DA698BD-805B-4C82-87A9-0E7B09B492F8}" dt="2021-09-28T19:55:55.690" v="9" actId="478"/>
          <ac:picMkLst>
            <pc:docMk/>
            <pc:sldMk cId="213616701" sldId="375"/>
            <ac:picMk id="9" creationId="{A8C1CC49-2752-4FFE-868E-BC395867FBBA}"/>
          </ac:picMkLst>
        </pc:picChg>
      </pc:sldChg>
      <pc:sldChg chg="modSp mod">
        <pc:chgData name="Hunter, Barbara" userId="4767e485-e4a1-47bf-815b-dcb24ef7f8ab" providerId="ADAL" clId="{9DA698BD-805B-4C82-87A9-0E7B09B492F8}" dt="2021-09-28T19:57:26.238" v="18" actId="2711"/>
        <pc:sldMkLst>
          <pc:docMk/>
          <pc:sldMk cId="3244180341" sldId="379"/>
        </pc:sldMkLst>
        <pc:spChg chg="mod">
          <ac:chgData name="Hunter, Barbara" userId="4767e485-e4a1-47bf-815b-dcb24ef7f8ab" providerId="ADAL" clId="{9DA698BD-805B-4C82-87A9-0E7B09B492F8}" dt="2021-09-28T19:57:26.238" v="18" actId="2711"/>
          <ac:spMkLst>
            <pc:docMk/>
            <pc:sldMk cId="3244180341" sldId="379"/>
            <ac:spMk id="2" creationId="{00000000-0000-0000-0000-000000000000}"/>
          </ac:spMkLst>
        </pc:spChg>
      </pc:sldChg>
      <pc:sldChg chg="modSp mod">
        <pc:chgData name="Hunter, Barbara" userId="4767e485-e4a1-47bf-815b-dcb24ef7f8ab" providerId="ADAL" clId="{9DA698BD-805B-4C82-87A9-0E7B09B492F8}" dt="2021-09-29T16:22:15.646" v="302" actId="20577"/>
        <pc:sldMkLst>
          <pc:docMk/>
          <pc:sldMk cId="1631932022" sldId="380"/>
        </pc:sldMkLst>
        <pc:spChg chg="mod">
          <ac:chgData name="Hunter, Barbara" userId="4767e485-e4a1-47bf-815b-dcb24ef7f8ab" providerId="ADAL" clId="{9DA698BD-805B-4C82-87A9-0E7B09B492F8}" dt="2021-09-29T16:22:15.646" v="302" actId="20577"/>
          <ac:spMkLst>
            <pc:docMk/>
            <pc:sldMk cId="1631932022" sldId="380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1CB02-F1A9-4BCC-AFF1-9E8480A3C60B}" type="datetimeFigureOut">
              <a:rPr lang="en-US" smtClean="0"/>
              <a:t>09/29/2021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E766A-FDB5-4E42-AABE-3DFC4F3D7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6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FDD37EE-2E2E-4640-A513-EF57FC8DDFEF}" type="datetimeFigureOut">
              <a:rPr lang="en-US" smtClean="0"/>
              <a:t>09/29/2021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3FFDBBA-0E08-4D68-8D87-04D3241C84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2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7121855" y="5197752"/>
            <a:ext cx="49784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RiversideCa.gov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78"/>
            <a:ext cx="2844800" cy="365125"/>
          </a:xfrm>
          <a:prstGeom prst="rect">
            <a:avLst/>
          </a:prstGeom>
        </p:spPr>
        <p:txBody>
          <a:bodyPr/>
          <a:lstStyle/>
          <a:p>
            <a:fld id="{D56B93C5-A06B-4EE4-BC11-DB471C66D21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Green_Riverside_bar.psd"/>
          <p:cNvPicPr>
            <a:picLocks noChangeAspect="1"/>
          </p:cNvPicPr>
          <p:nvPr userDrawn="1"/>
        </p:nvPicPr>
        <p:blipFill>
          <a:blip r:embed="rId2" cstate="screen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482" y="5852160"/>
            <a:ext cx="12230484" cy="1015462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8991600" y="6129061"/>
            <a:ext cx="325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  <p:sp>
        <p:nvSpPr>
          <p:cNvPr id="29" name="Subtitle 1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8534400" cy="1981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2C53"/>
                </a:solidFill>
                <a:latin typeface="Century Gothic" panose="020B0502020202020204" pitchFamily="34" charset="0"/>
              </a:defRPr>
            </a:lvl1pPr>
          </a:lstStyle>
          <a:p>
            <a:pPr>
              <a:lnSpc>
                <a:spcPts val="4000"/>
              </a:lnSpc>
            </a:pPr>
            <a:r>
              <a:rPr lang="en-US" kern="1000">
                <a:solidFill>
                  <a:srgbClr val="003E76"/>
                </a:solidFill>
              </a:rPr>
              <a:t>Click to edit Master subtitle style</a:t>
            </a:r>
            <a:endParaRPr lang="en-US" kern="1000" dirty="0">
              <a:solidFill>
                <a:srgbClr val="003E76"/>
              </a:solidFill>
            </a:endParaRPr>
          </a:p>
        </p:txBody>
      </p:sp>
      <p:sp>
        <p:nvSpPr>
          <p:cNvPr id="30" name="Title 2"/>
          <p:cNvSpPr>
            <a:spLocks noGrp="1"/>
          </p:cNvSpPr>
          <p:nvPr>
            <p:ph type="ctrTitle"/>
          </p:nvPr>
        </p:nvSpPr>
        <p:spPr>
          <a:xfrm>
            <a:off x="3124200" y="590204"/>
            <a:ext cx="8203277" cy="1654232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74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138425"/>
            <a:ext cx="10972800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072820" y="69493"/>
            <a:ext cx="10044597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2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324" y="1143000"/>
            <a:ext cx="5336202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705" y="1145747"/>
            <a:ext cx="5470695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12054" y="69493"/>
            <a:ext cx="10383940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7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54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380999" y="-15230"/>
            <a:ext cx="13106400" cy="1058280"/>
          </a:xfrm>
          <a:prstGeom prst="rect">
            <a:avLst/>
          </a:prstGeom>
          <a:solidFill>
            <a:srgbClr val="ECAA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-57151" y="-76199"/>
            <a:ext cx="12247387" cy="1058280"/>
          </a:xfrm>
          <a:prstGeom prst="rect">
            <a:avLst/>
          </a:prstGeom>
          <a:solidFill>
            <a:srgbClr val="00285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5" name="Picture 14" descr="Green_Riverside_bar.psd"/>
          <p:cNvPicPr>
            <a:picLocks noChangeAspect="1"/>
          </p:cNvPicPr>
          <p:nvPr/>
        </p:nvPicPr>
        <p:blipFill>
          <a:blip r:embed="rId4" cstate="screen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482" y="6191205"/>
            <a:ext cx="12230484" cy="6764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153684"/>
            <a:ext cx="10972800" cy="4637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</a:t>
            </a:r>
          </a:p>
          <a:p>
            <a:pPr lvl="0"/>
            <a:r>
              <a:rPr lang="en-US" dirty="0"/>
              <a:t>Click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812" y="69493"/>
            <a:ext cx="10044597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9613384" y="6300848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1303817" y="5822742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A9E568-0659-458E-9B26-FB6FB711DBE4}" type="slidenum">
              <a:rPr lang="en-US" sz="1400" smtClean="0">
                <a:latin typeface="Century Gothic" panose="020B0502020202020204" pitchFamily="34" charset="0"/>
              </a:rPr>
              <a:t>‹#›</a:t>
            </a:fld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0" y="5872790"/>
            <a:ext cx="679478" cy="69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95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>
          <p15:clr>
            <a:srgbClr val="F26B43"/>
          </p15:clr>
        </p15:guide>
        <p15:guide id="2" pos="72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8718" y="836676"/>
            <a:ext cx="10972800" cy="5184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SUBMIT A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FIRE PERMIT</a:t>
            </a:r>
          </a:p>
          <a:p>
            <a:pPr marL="0" indent="0" algn="ctr">
              <a:buNone/>
            </a:pP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RIVERSIDE PERMIT PORTAL</a:t>
            </a:r>
          </a:p>
        </p:txBody>
      </p:sp>
    </p:spTree>
    <p:extLst>
      <p:ext uri="{BB962C8B-B14F-4D97-AF65-F5344CB8AC3E}">
        <p14:creationId xmlns:p14="http://schemas.microsoft.com/office/powerpoint/2010/main" val="249959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85800" y="685800"/>
            <a:ext cx="10972800" cy="5184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FOR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WATCHING!</a:t>
            </a:r>
          </a:p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ASSISTANCE, CONTACT THE CITY OF RIVERSIDE ONE STOP SHOP 951-826-5800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RIVERSIDE PERMIT PORTAL</a:t>
            </a:r>
          </a:p>
        </p:txBody>
      </p:sp>
    </p:spTree>
    <p:extLst>
      <p:ext uri="{BB962C8B-B14F-4D97-AF65-F5344CB8AC3E}">
        <p14:creationId xmlns:p14="http://schemas.microsoft.com/office/powerpoint/2010/main" val="324418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553200" y="1295400"/>
            <a:ext cx="5105400" cy="51846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a NEW USER, you will need to set up a new user login in the system in order to access your activities</a:t>
            </a:r>
          </a:p>
          <a:p>
            <a:pPr marL="0" indent="0" algn="just">
              <a:buNone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a RETURNING USER, sign in using your email address and password</a:t>
            </a:r>
          </a:p>
          <a:p>
            <a:pPr marL="0" indent="0" algn="just">
              <a:buNone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registered, ensure you sign up for email notification for real time status updates under your “Profile” at the top right of the home screen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HOW TO SUBMIT A FIRE PERMIT 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95400"/>
            <a:ext cx="5840072" cy="29690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277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29400" y="1219200"/>
            <a:ext cx="4800600" cy="5184648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submit a FIRE PERMIT APPLICATION, begin at the HOME page and click on FIRE PERMITS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HOW TO SUBMIT A FIRE PERMIT 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76962FF-4021-4AB1-85CF-987E5AE5B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36510"/>
            <a:ext cx="5367032" cy="284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FAEB73-93D2-4F77-90D6-A99C1BBBB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87773">
            <a:off x="3924671" y="3080948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9493"/>
            <a:ext cx="9829800" cy="912589"/>
          </a:xfrm>
        </p:spPr>
        <p:txBody>
          <a:bodyPr>
            <a:noAutofit/>
          </a:bodyPr>
          <a:lstStyle/>
          <a:p>
            <a:r>
              <a:rPr lang="en-US" sz="3200" dirty="0"/>
              <a:t>HOW TO SUBMIT A FIRE  </a:t>
            </a:r>
            <a:br>
              <a:rPr lang="en-US" sz="3200" dirty="0"/>
            </a:br>
            <a:r>
              <a:rPr lang="en-US" sz="3200" dirty="0"/>
              <a:t>PERMIT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13392"/>
            <a:ext cx="48768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select FIRE PERMIT</a:t>
            </a:r>
          </a:p>
          <a:p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rgbClr val="007582"/>
              </a:solidFill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9A1D39-2A95-4E54-84B7-1859EF877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81200"/>
            <a:ext cx="5562600" cy="26444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D5F65C-67B8-41B9-A557-702CE672C9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70014">
            <a:off x="1790928" y="3689395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9493"/>
            <a:ext cx="9677400" cy="912589"/>
          </a:xfrm>
        </p:spPr>
        <p:txBody>
          <a:bodyPr>
            <a:noAutofit/>
          </a:bodyPr>
          <a:lstStyle/>
          <a:p>
            <a:r>
              <a:rPr lang="en-US" sz="3200" dirty="0"/>
              <a:t>HOW TO SUBMIT A FIRE</a:t>
            </a:r>
            <a:br>
              <a:rPr lang="en-US" sz="3200" dirty="0"/>
            </a:br>
            <a:r>
              <a:rPr lang="en-US" sz="3200" dirty="0"/>
              <a:t>PERMIT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62862" y="1219200"/>
            <a:ext cx="428342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ADDRESS where the project is located.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also search by Parcel Number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SEARCH ( follow next steps on the pop-up window)</a:t>
            </a:r>
          </a:p>
          <a:p>
            <a:pPr marL="914400" lvl="1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box Address / Parcel where the project is located</a:t>
            </a:r>
          </a:p>
          <a:p>
            <a:pPr marL="914400" lvl="1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Select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OWNER/TENANT information. Note: The Owner/Tenant may be the same as the applicant submitting the Fire Permit</a:t>
            </a:r>
            <a:endParaRPr lang="en-US" sz="1600" b="1" dirty="0">
              <a:ln w="0"/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NEXT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0FD408-8139-48A1-96E4-299F130C3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374" y="1219200"/>
            <a:ext cx="5042680" cy="418851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1FF45E8-1488-4DAF-A856-C37F04F8C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12271">
            <a:off x="5514454" y="2995157"/>
            <a:ext cx="621846" cy="3231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91E43C7-A9AC-47EA-90DA-2262B2546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12271">
            <a:off x="4382048" y="4073127"/>
            <a:ext cx="621846" cy="3231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EB120B9-02B0-440A-B02F-493772F5F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12271">
            <a:off x="1334049" y="5064954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2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9493"/>
            <a:ext cx="9829800" cy="912589"/>
          </a:xfrm>
        </p:spPr>
        <p:txBody>
          <a:bodyPr>
            <a:noAutofit/>
          </a:bodyPr>
          <a:lstStyle/>
          <a:p>
            <a:r>
              <a:rPr lang="en-US" sz="3200" dirty="0"/>
              <a:t>HOW TO SUBMIT A FIRE</a:t>
            </a:r>
            <a:br>
              <a:rPr lang="en-US" sz="3200" dirty="0"/>
            </a:br>
            <a:r>
              <a:rPr lang="en-US" sz="3200" dirty="0"/>
              <a:t>PERMIT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357179"/>
            <a:ext cx="6096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1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endParaRPr lang="en-US" sz="11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dropdown to select the type of PERMIT you are submitting.</a:t>
            </a:r>
          </a:p>
          <a:p>
            <a:pPr lvl="1"/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box for the type of permit - RESIDENTIAL or COMMERCIAL</a:t>
            </a: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Electronic Plan Review</a:t>
            </a: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a description of the project that is being submitted. Please be brief but descriptive.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box if you are property owner</a:t>
            </a:r>
          </a:p>
          <a:p>
            <a:pPr lvl="1"/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NEXT to continue</a:t>
            </a:r>
          </a:p>
          <a:p>
            <a:pPr lvl="1"/>
            <a:endParaRPr lang="en-US" sz="1200" dirty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</a:pPr>
            <a:endParaRPr lang="en-US" sz="2600" b="1" dirty="0">
              <a:solidFill>
                <a:srgbClr val="00758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F9FADE-AC2C-4C00-A001-D25638212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57179"/>
            <a:ext cx="5789058" cy="41292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30D402E-EA26-4CF9-AB96-84CCFBE9A8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267200"/>
            <a:ext cx="3124200" cy="3619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FA70631-9420-4956-838A-DD95018BC0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92688">
            <a:off x="4000908" y="3157466"/>
            <a:ext cx="621846" cy="32311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11C75FE-7A02-4783-8C42-A33CD69ED5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92688">
            <a:off x="3697729" y="3309865"/>
            <a:ext cx="621846" cy="3231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9E6F7DE-B0DC-497A-AEB6-AC8952BC5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92688">
            <a:off x="2530008" y="3459522"/>
            <a:ext cx="621846" cy="3231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E359146-52B5-4EF3-AFED-666E45C3CC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92688">
            <a:off x="5028536" y="3662463"/>
            <a:ext cx="621846" cy="3231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E9D62C0-7A1A-4611-A6C0-E0CE5A2005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92688">
            <a:off x="2530008" y="4625194"/>
            <a:ext cx="621846" cy="32311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E7B9C5C-EF5A-4E29-BC24-58F61B6D1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392688">
            <a:off x="908277" y="5053818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8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9493"/>
            <a:ext cx="9677400" cy="912589"/>
          </a:xfrm>
        </p:spPr>
        <p:txBody>
          <a:bodyPr>
            <a:noAutofit/>
          </a:bodyPr>
          <a:lstStyle/>
          <a:p>
            <a:r>
              <a:rPr lang="en-US" sz="3200" dirty="0"/>
              <a:t>HOW TO SUBMIT A FIRE</a:t>
            </a:r>
            <a:br>
              <a:rPr lang="en-US" sz="3200" dirty="0"/>
            </a:br>
            <a:r>
              <a:rPr lang="en-US" sz="3200" dirty="0"/>
              <a:t>PERMIT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64323" y="1185307"/>
            <a:ext cx="457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kern="14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the </a:t>
            </a:r>
            <a:r>
              <a:rPr lang="en-US" sz="1600" b="1" u="sng" kern="14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US" sz="1600" kern="14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FIRE PLAN CHECK LOG SHEET. Complete Form and save to your computer to upload into Posse.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submitting for a High Pile Storage Permit, Complete the required High Pile Storage Application in addition to the Fire Plan Check Log Sheet. 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UPLOAD FILES to upload all required &amp; supplemental documents from your File Explorer or, you may drag and drop selected files in the section below marked DROP FILES HERE.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documents are uploaded, select DOCUMENT TYPE from dropdown menu. </a:t>
            </a: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complete, click NEXT.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D8C3C4-8FB9-47B8-B35C-D8476A65B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1"/>
            <a:ext cx="5358166" cy="46482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6895739-17DE-40DE-88BB-C5665E97F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4534311" y="3157498"/>
            <a:ext cx="621846" cy="32311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868B467-DE24-42C3-A1BA-69DD2CAAC2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1486311" y="4300498"/>
            <a:ext cx="621846" cy="3231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DBE727E-AAB0-4E22-9079-3D399A9B69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2095912" y="5443498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SUBMIT A FIRE</a:t>
            </a:r>
            <a:br>
              <a:rPr lang="en-US" dirty="0"/>
            </a:br>
            <a:r>
              <a:rPr lang="en-US" dirty="0"/>
              <a:t>PERMIT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1321458"/>
            <a:ext cx="44196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ADD CONTRACTORS</a:t>
            </a:r>
          </a:p>
          <a:p>
            <a:pPr marL="914400" lvl="1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Business Name </a:t>
            </a:r>
          </a:p>
          <a:p>
            <a:pPr marL="914400" lvl="1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Search ( follow next steps on the pop-up window)</a:t>
            </a:r>
          </a:p>
          <a:p>
            <a:pPr marL="1371600" lvl="2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your contractor</a:t>
            </a:r>
          </a:p>
          <a:p>
            <a:pPr marL="1371600" lvl="2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Select </a:t>
            </a:r>
          </a:p>
          <a:p>
            <a:pPr marL="914400" lvl="1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Prime box </a:t>
            </a:r>
          </a:p>
          <a:p>
            <a:pPr marL="914400" lvl="1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Type </a:t>
            </a: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contractor from the drop-down menu</a:t>
            </a:r>
          </a:p>
          <a:p>
            <a:pPr marL="914400" lvl="1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Next</a:t>
            </a:r>
          </a:p>
          <a:p>
            <a:pPr marL="914400" lvl="1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dirty="0">
              <a:ln w="0"/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914400" lvl="1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dirty="0">
              <a:ln w="0"/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999CCD-3088-4138-B50D-AE9C0B55D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91" y="1481255"/>
            <a:ext cx="7263472" cy="2771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A03D98-9303-4008-B050-2DACA2380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1486310" y="3157498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43800" y="1295400"/>
            <a:ext cx="4191000" cy="48090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application is now ready to submit.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use the BACK button to review your application or add any missing information.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click SAVE to save without submitting.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SUBMIT APPLICATION to complete the process. You will receive a confirmation of the receipt of your permit application.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SUBMIT A FIRE</a:t>
            </a:r>
            <a:br>
              <a:rPr lang="en-US" dirty="0"/>
            </a:br>
            <a:r>
              <a:rPr lang="en-US" dirty="0"/>
              <a:t>PERMIT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D69EC7-C2C1-4DC2-A8E0-273F437DD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52600"/>
            <a:ext cx="7239000" cy="3124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989E05-D946-458A-ADEF-6CDA6D716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16723">
            <a:off x="2309627" y="4131298"/>
            <a:ext cx="621846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3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4A6C1EBA-BF03-4689-B8D8-21B91564C793}" vid="{D82A088A-33B9-473D-9E16-62E55C4D307D}"/>
    </a:ext>
  </a:extLst>
</a:theme>
</file>

<file path=ppt/theme/theme2.xml><?xml version="1.0" encoding="utf-8"?>
<a:theme xmlns:a="http://schemas.openxmlformats.org/drawingml/2006/main" name="1_2013 City Power Poin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100" dirty="0" smtClean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8" id="{4A6C1EBA-BF03-4689-B8D8-21B91564C793}" vid="{08B9186E-49A3-4561-8990-08ADA9E5A7B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p:properties xmlns:p="http://schemas.microsoft.com/office/2006/metadata/properties" xmlns:xsi="http://www.w3.org/2001/XMLSchema-instance">
  <documentManagement/>
</p:properties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900DFD8507C47B0D7AE561C71C5B1" ma:contentTypeVersion="10" ma:contentTypeDescription="Create a new document." ma:contentTypeScope="" ma:versionID="1670208f9a2c8fa8cb2a251ca364bd58">
  <xsd:schema xmlns:xsd="http://www.w3.org/2001/XMLSchema" xmlns:xs="http://www.w3.org/2001/XMLSchema" xmlns:p="http://schemas.microsoft.com/office/2006/metadata/properties" xmlns:ns3="1ea44a03-3cfd-4294-bb64-0762c261c146" xmlns:ns4="4f7daa20-d318-4c94-90d6-b59f264fc800" targetNamespace="http://schemas.microsoft.com/office/2006/metadata/properties" ma:root="true" ma:fieldsID="deef3d06c3704d6d6e443f8ccd715078" ns3:_="" ns4:_="">
    <xsd:import namespace="1ea44a03-3cfd-4294-bb64-0762c261c146"/>
    <xsd:import namespace="4f7daa20-d318-4c94-90d6-b59f264fc8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44a03-3cfd-4294-bb64-0762c261c1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daa20-d318-4c94-90d6-b59f264fc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18D3E25-F790-4228-A9A3-4FDD14D59F8F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5020A334-1D48-4C6A-A8FA-CC01AAD21B2F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39008B69-163B-4F21-B079-7C0CF6C6E0F8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B5AA9F70-4271-4950-90A3-2026C0C5CC59}">
  <ds:schemaRefs>
    <ds:schemaRef ds:uri="http://schemas.microsoft.com/office/2006/metadata/properties"/>
  </ds:schemaRefs>
</ds:datastoreItem>
</file>

<file path=customXml/itemProps13.xml><?xml version="1.0" encoding="utf-8"?>
<ds:datastoreItem xmlns:ds="http://schemas.openxmlformats.org/officeDocument/2006/customXml" ds:itemID="{DE6191A2-34AA-4AF3-954C-F060DC2D3CE5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5DE827D7-A4FC-45B0-B98B-CF0234C740A9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74764272-A8DD-459F-9DEE-02C22D815B2E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6A6DC6ED-360C-44D1-ADD1-B42F32D89873}">
  <ds:schemaRefs>
    <ds:schemaRef ds:uri="http://schemas.microsoft.com/sharepoint/v3/contenttype/forms"/>
  </ds:schemaRefs>
</ds:datastoreItem>
</file>

<file path=customXml/itemProps17.xml><?xml version="1.0" encoding="utf-8"?>
<ds:datastoreItem xmlns:ds="http://schemas.openxmlformats.org/officeDocument/2006/customXml" ds:itemID="{E118D46A-57F7-43F6-B6A7-A02DAD29B643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F5E2AC97-454E-4DE1-831C-46CDF97AB6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a44a03-3cfd-4294-bb64-0762c261c146"/>
    <ds:schemaRef ds:uri="4f7daa20-d318-4c94-90d6-b59f264fc8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9.xml><?xml version="1.0" encoding="utf-8"?>
<ds:datastoreItem xmlns:ds="http://schemas.openxmlformats.org/officeDocument/2006/customXml" ds:itemID="{81943D58-F03B-49F7-8E04-B1EF90A2AC00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111225C-3DEB-404B-B1A1-D0230F75C0A8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87D45CFC-4F7F-4E56-B470-158893017182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9B3DAD98-C956-4F29-B222-88D6528AED84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17795478-0275-46E6-ACC0-399466DAEC03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046010D-41A5-4CC0-9E51-50A65541045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26550287-3394-4DEA-B93F-35AF3981CAAA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301E30AE-02B5-4D1D-9C29-333B70CCAD4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E9EB5412-E4FF-41DA-8AED-D58FF68717E3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DC2F2310-5BCD-427A-A02E-092CB6FC6CCE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C69D681-EB2E-4072-8FC5-3E1ED81E4C8B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50FB42C-7E23-47E7-A948-2C233A68825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 of Riverside PowerPoint Template Widescreen_wMargins</Template>
  <TotalTime>3601</TotalTime>
  <Words>495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Candara</vt:lpstr>
      <vt:lpstr>Century Gothic</vt:lpstr>
      <vt:lpstr>Wingdings</vt:lpstr>
      <vt:lpstr>Title Slide</vt:lpstr>
      <vt:lpstr>1_2013 City Power Point Slide Template</vt:lpstr>
      <vt:lpstr>CITY OF RIVERSIDE PERMIT PORTAL</vt:lpstr>
      <vt:lpstr>HOW TO SUBMIT A FIRE PERMIT  </vt:lpstr>
      <vt:lpstr>HOW TO SUBMIT A FIRE PERMIT  </vt:lpstr>
      <vt:lpstr>HOW TO SUBMIT A FIRE   PERMIT</vt:lpstr>
      <vt:lpstr>HOW TO SUBMIT A FIRE PERMIT</vt:lpstr>
      <vt:lpstr>HOW TO SUBMIT A FIRE PERMIT</vt:lpstr>
      <vt:lpstr>HOW TO SUBMIT A FIRE PERMIT</vt:lpstr>
      <vt:lpstr>HOW TO SUBMIT A FIRE PERMIT</vt:lpstr>
      <vt:lpstr>HOW TO SUBMIT A FIRE PERMIT</vt:lpstr>
      <vt:lpstr>CITY OF RIVERSIDE PERMIT PORTAL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Camarce, Jovie</dc:creator>
  <cp:lastModifiedBy>Hunter, Barbara</cp:lastModifiedBy>
  <cp:revision>127</cp:revision>
  <cp:lastPrinted>2012-05-30T22:57:15Z</cp:lastPrinted>
  <dcterms:created xsi:type="dcterms:W3CDTF">2018-06-21T17:53:35Z</dcterms:created>
  <dcterms:modified xsi:type="dcterms:W3CDTF">2021-09-29T18:48:32Z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0x010100BAC900DFD8507C47B0D7AE561C71C5B1</vt:lpwstr>
  </property>
  <property fmtid="{D5CDD505-2E9C-101B-9397-08002B2CF9AE}" pid="3" name="Departments">
    <vt:lpwstr>40</vt:lpwstr>
  </property>
</Properties>
</file>